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2" r:id="rId3"/>
    <p:sldId id="259" r:id="rId4"/>
    <p:sldId id="261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59369-6AC0-4A3C-8852-8990C17CBD05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83D117-EEBF-486A-BB24-8EFE3A874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273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reason I choose How</a:t>
            </a:r>
            <a:r>
              <a:rPr lang="en-US" baseline="0" dirty="0" smtClean="0"/>
              <a:t> to crochet as my inquiry project is because of my grandmother.  It was a tradition that she would crochet each one of her grandchildren a granny square blanket.   I still have mine and that is the picture of it that you see on my cover page.</a:t>
            </a:r>
          </a:p>
          <a:p>
            <a:r>
              <a:rPr lang="en-US" baseline="0" dirty="0" smtClean="0"/>
              <a:t>As my grandmother is no longer with us, and I never took the time to learn from her I thought this would be the perfect opportunity to learn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3D117-EEBF-486A-BB24-8EFE3A87438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40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baseline="0" dirty="0" smtClean="0"/>
              <a:t> went to the internet to search for websites that could help me get started.  I found this website which is listed there on the slide and this website was such a great website.  I had no idea that there were so many different types of crochet hooks or even that the different types of threads would make a difference to my final product.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3D117-EEBF-486A-BB24-8EFE3A87438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9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read the information</a:t>
            </a:r>
            <a:r>
              <a:rPr lang="en-US" baseline="0" dirty="0" smtClean="0"/>
              <a:t> and decided that the wool yarn would be the best type of thread for me to use and off to the store I went.  In the information it told me that I needed to read the yarn package and make sure that I had the right size of hook.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3D117-EEBF-486A-BB24-8EFE3A87438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771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</a:t>
            </a:r>
            <a:r>
              <a:rPr lang="en-US" baseline="0" dirty="0" smtClean="0"/>
              <a:t> I had to turn to the internet again and try and find a video that would walk me through the steps on how to crochet, this was not as easy as I though it would be as several video’s were to fast paced and I could not catch on to it.  But I finally found the one that is listed on the slide and found that this was the one that I was going to use.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3D117-EEBF-486A-BB24-8EFE3A87438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683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F102-7716-4D0B-8313-8A64D84BA812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B46E8-3539-40D8-A8CC-0F6AADCF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467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F102-7716-4D0B-8313-8A64D84BA812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B46E8-3539-40D8-A8CC-0F6AADCF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832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F102-7716-4D0B-8313-8A64D84BA812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B46E8-3539-40D8-A8CC-0F6AADCF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901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F102-7716-4D0B-8313-8A64D84BA812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B46E8-3539-40D8-A8CC-0F6AADCF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300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F102-7716-4D0B-8313-8A64D84BA812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B46E8-3539-40D8-A8CC-0F6AADCF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647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F102-7716-4D0B-8313-8A64D84BA812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B46E8-3539-40D8-A8CC-0F6AADCF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166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F102-7716-4D0B-8313-8A64D84BA812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B46E8-3539-40D8-A8CC-0F6AADCF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89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F102-7716-4D0B-8313-8A64D84BA812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B46E8-3539-40D8-A8CC-0F6AADCF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440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F102-7716-4D0B-8313-8A64D84BA812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B46E8-3539-40D8-A8CC-0F6AADCF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190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F102-7716-4D0B-8313-8A64D84BA812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B46E8-3539-40D8-A8CC-0F6AADCF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540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F102-7716-4D0B-8313-8A64D84BA812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B46E8-3539-40D8-A8CC-0F6AADCF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112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7F102-7716-4D0B-8313-8A64D84BA812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B46E8-3539-40D8-A8CC-0F6AADCF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60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youtube.com/watch?v=hsVrg71Jgb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Inquiry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Crochet </a:t>
            </a:r>
          </a:p>
          <a:p>
            <a:endParaRPr lang="en-US" dirty="0"/>
          </a:p>
          <a:p>
            <a:r>
              <a:rPr lang="en-US" dirty="0" smtClean="0"/>
              <a:t>Presented by Karen Potter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19" y="76200"/>
            <a:ext cx="32004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02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029200"/>
          </a:xfrm>
        </p:spPr>
        <p:txBody>
          <a:bodyPr/>
          <a:lstStyle/>
          <a:p>
            <a:r>
              <a:rPr lang="en-US" dirty="0" smtClean="0"/>
              <a:t>	Find a website on how to crochet. </a:t>
            </a:r>
          </a:p>
          <a:p>
            <a:endParaRPr lang="en-US" dirty="0" smtClean="0"/>
          </a:p>
          <a:p>
            <a:r>
              <a:rPr lang="en-US" sz="2000" dirty="0" smtClean="0"/>
              <a:t>http://crochet.about.com/od/learntocrochet/tp/crochet-for-beginners.htm</a:t>
            </a:r>
          </a:p>
          <a:p>
            <a:endParaRPr lang="en-US" dirty="0" smtClean="0"/>
          </a:p>
          <a:p>
            <a:r>
              <a:rPr lang="en-US" dirty="0" smtClean="0"/>
              <a:t>I learned from this website that there are many different sizes of crochet hooks and different types of threads that can be used.</a:t>
            </a: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257800"/>
            <a:ext cx="2640013" cy="1498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5650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idx="1"/>
          </p:nvPr>
        </p:nvSpPr>
        <p:spPr>
          <a:xfrm>
            <a:off x="152400" y="228600"/>
            <a:ext cx="8686800" cy="6477000"/>
          </a:xfrm>
        </p:spPr>
        <p:txBody>
          <a:bodyPr/>
          <a:lstStyle/>
          <a:p>
            <a:r>
              <a:rPr lang="en-US" dirty="0" smtClean="0"/>
              <a:t>Step 2.</a:t>
            </a:r>
          </a:p>
          <a:p>
            <a:pPr lvl="1"/>
            <a:r>
              <a:rPr lang="en-US" dirty="0" smtClean="0"/>
              <a:t>Decide on what type of thread or yarn you are going to use to start your lesson.  Through the reading of the article I learned that wool yarn was the best one for beginners.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So once I had made this decision on the type of yarn then I went to Walmart and decided on the color.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2362200"/>
            <a:ext cx="21336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793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4582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Find a you tube video or a video to watch step by step on how to crochet.  It took me several hours to finally find the website that I could follow the steps with ease.</a:t>
            </a:r>
          </a:p>
          <a:p>
            <a:r>
              <a:rPr lang="en-US" dirty="0" smtClean="0"/>
              <a:t>http://www.bing.com/videos/search?q=Basic+Crochet+Tutorial&amp;Form=VQFRVP#view=detail&amp;mid=9BB6420233EF0B9E78E39BB6420233EF0B9E78E3</a:t>
            </a:r>
          </a:p>
          <a:p>
            <a:r>
              <a:rPr lang="en-US" dirty="0" smtClean="0"/>
              <a:t>This website taught me the basic steps on how to crochet and all the different type of knots.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098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533400"/>
            <a:ext cx="8686800" cy="6172200"/>
          </a:xfrm>
        </p:spPr>
        <p:txBody>
          <a:bodyPr/>
          <a:lstStyle/>
          <a:p>
            <a:r>
              <a:rPr lang="en-US" dirty="0" smtClean="0"/>
              <a:t>This is what my first attempt looked like.  I have been able to figure out the single chain but am still learning on how to do more than that.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429000"/>
            <a:ext cx="2362200" cy="3153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882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10600" cy="6324600"/>
          </a:xfrm>
        </p:spPr>
        <p:txBody>
          <a:bodyPr>
            <a:normAutofit/>
          </a:bodyPr>
          <a:lstStyle/>
          <a:p>
            <a:r>
              <a:rPr lang="en-US" dirty="0" smtClean="0"/>
              <a:t>The website that I have chosen to learn how to do make a blanket using granny squares:</a:t>
            </a:r>
          </a:p>
          <a:p>
            <a:endParaRPr lang="en-US" dirty="0"/>
          </a:p>
          <a:p>
            <a:r>
              <a:rPr lang="en-US" sz="2800" dirty="0" smtClean="0">
                <a:hlinkClick r:id="rId2"/>
              </a:rPr>
              <a:t>https://www.youtube.com/watch?v=hsVrg71Jgbs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dirty="0" smtClean="0"/>
              <a:t>The granny square you see on this slide is my first one.  I will keep making more as I want to finish a blanket.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806" y="4572000"/>
            <a:ext cx="2692231" cy="201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33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503</Words>
  <Application>Microsoft Office PowerPoint</Application>
  <PresentationFormat>On-screen Show (4:3)</PresentationFormat>
  <Paragraphs>36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Inquiry Project</vt:lpstr>
      <vt:lpstr>Step 1</vt:lpstr>
      <vt:lpstr>PowerPoint Presentation</vt:lpstr>
      <vt:lpstr>Step 3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Crochet Inquiry Project</dc:title>
  <dc:creator>Karen Potter</dc:creator>
  <cp:lastModifiedBy>Karen Potter</cp:lastModifiedBy>
  <cp:revision>6</cp:revision>
  <dcterms:created xsi:type="dcterms:W3CDTF">2015-04-27T17:33:32Z</dcterms:created>
  <dcterms:modified xsi:type="dcterms:W3CDTF">2015-04-27T19:15:02Z</dcterms:modified>
</cp:coreProperties>
</file>